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60" r:id="rId6"/>
    <p:sldId id="26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Волшебное путешествие\jiPvFfyMIU8rn6ClcvWG_oiTJ60XQvybN2bgVtz4W2t9LnvL11kKy2nEqSfwLtMtH_tE5O3MPBdzo03w5s_4g8tl-FnkjjMbbJ3j72-sgKLV23TzQxjz0DtzqR_a8Vwj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Волшебное путешествие\besplatnye-fony-dlya-presentacii-powerpoin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963">
            <a:off x="205259" y="1129138"/>
            <a:ext cx="8826823" cy="4599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Волшебное путешествие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Пользователь\Desktop\Волшебное путешествие\63179573_1282749340_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6633"/>
            <a:ext cx="4885741" cy="331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Волшебное путешествие\0011-010-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Пользователь\Desktop\Волшебное путешествие\petuh_9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832889"/>
            <a:ext cx="5760641" cy="5285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91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4522498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274">
            <a:off x="4410443" y="3497416"/>
            <a:ext cx="4860032" cy="3199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558">
            <a:off x="-1977" y="3586226"/>
            <a:ext cx="4023990" cy="3021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6" y="0"/>
            <a:ext cx="9168341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4" y="116632"/>
            <a:ext cx="3624392" cy="67413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17" y="4005064"/>
            <a:ext cx="4248150" cy="2647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500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5"/>
            <a:ext cx="9144000" cy="6842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" y="696587"/>
            <a:ext cx="5568458" cy="510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73016"/>
            <a:ext cx="3593603" cy="29562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1683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00" y="16559"/>
            <a:ext cx="917991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4128" flipH="1">
            <a:off x="159882" y="1081862"/>
            <a:ext cx="8692712" cy="47115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57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0" y="85898"/>
            <a:ext cx="4155509" cy="311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28339"/>
            <a:ext cx="3744416" cy="392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6" y="1856866"/>
            <a:ext cx="3001837" cy="48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27</cp:revision>
  <dcterms:created xsi:type="dcterms:W3CDTF">2019-03-14T23:01:07Z</dcterms:created>
  <dcterms:modified xsi:type="dcterms:W3CDTF">2019-04-07T17:38:26Z</dcterms:modified>
</cp:coreProperties>
</file>